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1524973"/>
          </a:xfrm>
        </p:spPr>
        <p:txBody>
          <a:bodyPr/>
          <a:lstStyle/>
          <a:p>
            <a:r>
              <a:rPr lang="en-IN" dirty="0" smtClean="0"/>
              <a:t>Gesture controlled vehicle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2000" dirty="0" smtClean="0"/>
              <a:t>By,</a:t>
            </a:r>
          </a:p>
          <a:p>
            <a:r>
              <a:rPr lang="en-IN" sz="2000" dirty="0" smtClean="0"/>
              <a:t>Sara </a:t>
            </a:r>
            <a:r>
              <a:rPr lang="en-IN" sz="2000" dirty="0" err="1" smtClean="0"/>
              <a:t>Amendola</a:t>
            </a:r>
            <a:endParaRPr lang="en-IN" sz="2000" dirty="0" smtClean="0"/>
          </a:p>
          <a:p>
            <a:r>
              <a:rPr lang="en-IN" sz="2000" dirty="0" err="1" smtClean="0"/>
              <a:t>Puneet</a:t>
            </a:r>
            <a:r>
              <a:rPr lang="en-IN" sz="2000" dirty="0" smtClean="0"/>
              <a:t> </a:t>
            </a:r>
            <a:r>
              <a:rPr lang="en-IN" sz="2000" dirty="0" err="1" smtClean="0"/>
              <a:t>Chugh</a:t>
            </a:r>
            <a:endParaRPr lang="en-IN" sz="2000" dirty="0" smtClean="0"/>
          </a:p>
          <a:p>
            <a:r>
              <a:rPr lang="en-IN" sz="2000" dirty="0" smtClean="0"/>
              <a:t>Prasanth</a:t>
            </a:r>
          </a:p>
        </p:txBody>
      </p:sp>
    </p:spTree>
    <p:extLst>
      <p:ext uri="{BB962C8B-B14F-4D97-AF65-F5344CB8AC3E}">
        <p14:creationId xmlns:p14="http://schemas.microsoft.com/office/powerpoint/2010/main" val="2061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Planned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388457"/>
            <a:ext cx="10018713" cy="3124201"/>
          </a:xfrm>
        </p:spPr>
        <p:txBody>
          <a:bodyPr/>
          <a:lstStyle/>
          <a:p>
            <a:r>
              <a:rPr lang="en-IN" dirty="0" smtClean="0"/>
              <a:t>Gesture based control interface with hands.</a:t>
            </a:r>
          </a:p>
          <a:p>
            <a:r>
              <a:rPr lang="en-IN" dirty="0" smtClean="0"/>
              <a:t>Engage/dis-engage and start/stop features.</a:t>
            </a:r>
          </a:p>
          <a:p>
            <a:r>
              <a:rPr lang="en-IN" dirty="0" smtClean="0"/>
              <a:t>Speed control for movement.</a:t>
            </a:r>
          </a:p>
        </p:txBody>
      </p:sp>
    </p:spTree>
    <p:extLst>
      <p:ext uri="{BB962C8B-B14F-4D97-AF65-F5344CB8AC3E}">
        <p14:creationId xmlns:p14="http://schemas.microsoft.com/office/powerpoint/2010/main" val="100204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Implemented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138" y="1210432"/>
            <a:ext cx="10018713" cy="3124201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Remote control interface instead of wearable interface.</a:t>
            </a:r>
          </a:p>
          <a:p>
            <a:r>
              <a:rPr lang="en-IN" dirty="0" smtClean="0"/>
              <a:t>Push buttons and indicators with LED’s for Engage and Start functions.</a:t>
            </a:r>
          </a:p>
          <a:p>
            <a:r>
              <a:rPr lang="en-IN" dirty="0" smtClean="0"/>
              <a:t>Speed Control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374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Hardware Used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79176"/>
            <a:ext cx="10018713" cy="3124201"/>
          </a:xfrm>
        </p:spPr>
        <p:txBody>
          <a:bodyPr/>
          <a:lstStyle/>
          <a:p>
            <a:r>
              <a:rPr lang="en-IN" dirty="0" err="1" smtClean="0"/>
              <a:t>Arduino</a:t>
            </a:r>
            <a:r>
              <a:rPr lang="en-IN" dirty="0" smtClean="0"/>
              <a:t> Uno microcontroller boards </a:t>
            </a:r>
          </a:p>
          <a:p>
            <a:r>
              <a:rPr lang="en-IN" dirty="0" err="1" smtClean="0"/>
              <a:t>Xbee</a:t>
            </a:r>
            <a:r>
              <a:rPr lang="en-IN" dirty="0" smtClean="0"/>
              <a:t> Communication Chips</a:t>
            </a:r>
          </a:p>
          <a:p>
            <a:r>
              <a:rPr lang="en-IN" dirty="0" smtClean="0"/>
              <a:t>20A dual DC motor driver</a:t>
            </a:r>
          </a:p>
          <a:p>
            <a:r>
              <a:rPr lang="en-IN" dirty="0" smtClean="0"/>
              <a:t>MPU-6050 6-axis gyroscope and accelerometer</a:t>
            </a:r>
          </a:p>
          <a:p>
            <a:r>
              <a:rPr lang="en-IN" dirty="0" smtClean="0"/>
              <a:t>LEDs, Pushbuttons and packaging material.</a:t>
            </a:r>
          </a:p>
          <a:p>
            <a:r>
              <a:rPr lang="en-IN" dirty="0" smtClean="0"/>
              <a:t>RC car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37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Cost Involved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240594"/>
              </p:ext>
            </p:extLst>
          </p:nvPr>
        </p:nvGraphicFramePr>
        <p:xfrm>
          <a:off x="1484313" y="2667000"/>
          <a:ext cx="100187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Item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Cost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Arduino</a:t>
                      </a:r>
                      <a:r>
                        <a:rPr lang="en-IN" dirty="0" smtClean="0"/>
                        <a:t> Uno</a:t>
                      </a:r>
                      <a:r>
                        <a:rPr lang="en-IN" baseline="0" dirty="0" smtClean="0"/>
                        <a:t> (2)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$40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Xbee</a:t>
                      </a:r>
                      <a:r>
                        <a:rPr lang="en-IN" dirty="0" smtClean="0"/>
                        <a:t> S2 (2) and Shields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$50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20A Dual Dc Motor Driver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MPU6050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$11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Packaging and Misc.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$138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4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453193"/>
            <a:ext cx="10018713" cy="3124201"/>
          </a:xfrm>
        </p:spPr>
        <p:txBody>
          <a:bodyPr/>
          <a:lstStyle/>
          <a:p>
            <a:r>
              <a:rPr lang="en-IN" dirty="0" smtClean="0"/>
              <a:t>Previous idea for deriving gestures is not so user friendly.</a:t>
            </a:r>
          </a:p>
          <a:p>
            <a:r>
              <a:rPr lang="en-IN" dirty="0" smtClean="0"/>
              <a:t>Remote control is much better than a wearable interface in some cases.</a:t>
            </a:r>
          </a:p>
          <a:p>
            <a:r>
              <a:rPr lang="en-IN" dirty="0" smtClean="0"/>
              <a:t>Easier to learn and exercise.</a:t>
            </a:r>
          </a:p>
        </p:txBody>
      </p:sp>
    </p:spTree>
    <p:extLst>
      <p:ext uri="{BB962C8B-B14F-4D97-AF65-F5344CB8AC3E}">
        <p14:creationId xmlns:p14="http://schemas.microsoft.com/office/powerpoint/2010/main" val="248729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150" y="1186156"/>
            <a:ext cx="10018713" cy="3124201"/>
          </a:xfrm>
        </p:spPr>
        <p:txBody>
          <a:bodyPr/>
          <a:lstStyle/>
          <a:p>
            <a:r>
              <a:rPr lang="en-IN" dirty="0" smtClean="0"/>
              <a:t>Multi-loop algorithm</a:t>
            </a:r>
          </a:p>
          <a:p>
            <a:r>
              <a:rPr lang="en-IN" dirty="0" smtClean="0"/>
              <a:t>Threshold Division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285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3526" y="485522"/>
            <a:ext cx="862611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x = </a:t>
            </a:r>
            <a:r>
              <a:rPr lang="en-IN" sz="1200" dirty="0" err="1"/>
              <a:t>accel_t_gyro.value.y_accel</a:t>
            </a:r>
            <a:r>
              <a:rPr lang="en-IN" sz="1200" dirty="0"/>
              <a:t>;</a:t>
            </a:r>
          </a:p>
          <a:p>
            <a:r>
              <a:rPr lang="en-IN" sz="1200" dirty="0"/>
              <a:t>  x = map(x, -8000, 13000, 200, 0);</a:t>
            </a:r>
          </a:p>
          <a:p>
            <a:r>
              <a:rPr lang="en-IN" sz="1200" dirty="0"/>
              <a:t>  x = constrain (x,0,200);</a:t>
            </a:r>
          </a:p>
          <a:p>
            <a:r>
              <a:rPr lang="en-IN" sz="1200" dirty="0"/>
              <a:t>  </a:t>
            </a:r>
            <a:r>
              <a:rPr lang="en-IN" sz="1200" dirty="0" err="1"/>
              <a:t>val</a:t>
            </a:r>
            <a:r>
              <a:rPr lang="en-IN" sz="1200" dirty="0"/>
              <a:t>  = </a:t>
            </a:r>
            <a:r>
              <a:rPr lang="en-IN" sz="1200" dirty="0" err="1"/>
              <a:t>accel_t_gyro.value.z_accel</a:t>
            </a:r>
            <a:r>
              <a:rPr lang="en-IN" sz="1200" dirty="0"/>
              <a:t>;</a:t>
            </a:r>
          </a:p>
          <a:p>
            <a:r>
              <a:rPr lang="en-IN" sz="1200" dirty="0"/>
              <a:t>  </a:t>
            </a:r>
            <a:r>
              <a:rPr lang="en-IN" sz="1200" dirty="0" err="1"/>
              <a:t>val</a:t>
            </a:r>
            <a:r>
              <a:rPr lang="en-IN" sz="1200" dirty="0"/>
              <a:t> = map(</a:t>
            </a:r>
            <a:r>
              <a:rPr lang="en-IN" sz="1200" dirty="0" err="1"/>
              <a:t>val</a:t>
            </a:r>
            <a:r>
              <a:rPr lang="en-IN" sz="1200" dirty="0"/>
              <a:t>, -15000, 15000, 0, 180);</a:t>
            </a:r>
          </a:p>
          <a:p>
            <a:r>
              <a:rPr lang="en-IN" sz="1200" dirty="0"/>
              <a:t>  </a:t>
            </a:r>
            <a:r>
              <a:rPr lang="en-IN" sz="1200" dirty="0" err="1"/>
              <a:t>val</a:t>
            </a:r>
            <a:r>
              <a:rPr lang="en-IN" sz="1200" dirty="0"/>
              <a:t> = constrain (val,0,180);</a:t>
            </a:r>
          </a:p>
          <a:p>
            <a:r>
              <a:rPr lang="en-IN" sz="1200" dirty="0"/>
              <a:t>  </a:t>
            </a:r>
            <a:r>
              <a:rPr lang="en-IN" sz="1200" dirty="0" err="1"/>
              <a:t>encodedValue</a:t>
            </a:r>
            <a:r>
              <a:rPr lang="en-IN" sz="1200" dirty="0"/>
              <a:t> = </a:t>
            </a:r>
            <a:r>
              <a:rPr lang="en-IN" sz="1200" dirty="0" err="1"/>
              <a:t>val</a:t>
            </a:r>
            <a:r>
              <a:rPr lang="en-IN" sz="1200" dirty="0"/>
              <a:t>*100000 + x ;</a:t>
            </a:r>
          </a:p>
          <a:p>
            <a:endParaRPr lang="en-IN" sz="1200" dirty="0"/>
          </a:p>
          <a:p>
            <a:r>
              <a:rPr lang="en-IN" sz="1200" dirty="0"/>
              <a:t>  </a:t>
            </a:r>
            <a:r>
              <a:rPr lang="en-IN" sz="1200" dirty="0" err="1"/>
              <a:t>Serial.println</a:t>
            </a:r>
            <a:r>
              <a:rPr lang="en-IN" sz="1200" dirty="0"/>
              <a:t>(</a:t>
            </a:r>
            <a:r>
              <a:rPr lang="en-IN" sz="1200" dirty="0" err="1"/>
              <a:t>encodedValue</a:t>
            </a:r>
            <a:r>
              <a:rPr lang="en-IN" sz="1200" dirty="0"/>
              <a:t>);</a:t>
            </a:r>
          </a:p>
          <a:p>
            <a:r>
              <a:rPr lang="en-IN" sz="1200" dirty="0"/>
              <a:t>  </a:t>
            </a:r>
          </a:p>
          <a:p>
            <a:r>
              <a:rPr lang="en-IN" sz="1200" dirty="0"/>
              <a:t>  while(start == 0)</a:t>
            </a:r>
          </a:p>
          <a:p>
            <a:r>
              <a:rPr lang="en-IN" sz="1200" dirty="0"/>
              <a:t>  {</a:t>
            </a:r>
          </a:p>
          <a:p>
            <a:r>
              <a:rPr lang="en-IN" sz="1200" dirty="0"/>
              <a:t>  </a:t>
            </a:r>
            <a:r>
              <a:rPr lang="en-IN" sz="1200" dirty="0" err="1"/>
              <a:t>Serial.println</a:t>
            </a:r>
            <a:r>
              <a:rPr lang="en-IN" sz="1200" dirty="0"/>
              <a:t>(</a:t>
            </a:r>
            <a:r>
              <a:rPr lang="en-IN" sz="1200" dirty="0" err="1"/>
              <a:t>disEngage</a:t>
            </a:r>
            <a:r>
              <a:rPr lang="en-IN" sz="1200" dirty="0"/>
              <a:t>);</a:t>
            </a:r>
          </a:p>
          <a:p>
            <a:r>
              <a:rPr lang="en-IN" sz="1200" dirty="0"/>
              <a:t> delay(100); </a:t>
            </a:r>
          </a:p>
          <a:p>
            <a:r>
              <a:rPr lang="en-IN" sz="1200" dirty="0"/>
              <a:t>  if(</a:t>
            </a:r>
            <a:r>
              <a:rPr lang="en-IN" sz="1200" dirty="0" err="1"/>
              <a:t>digitalRead</a:t>
            </a:r>
            <a:r>
              <a:rPr lang="en-IN" sz="1200" dirty="0"/>
              <a:t>(6) == 1)</a:t>
            </a:r>
          </a:p>
          <a:p>
            <a:r>
              <a:rPr lang="en-IN" sz="1200" dirty="0"/>
              <a:t>  {</a:t>
            </a:r>
          </a:p>
          <a:p>
            <a:r>
              <a:rPr lang="en-IN" sz="1200" dirty="0"/>
              <a:t>    while(</a:t>
            </a:r>
            <a:r>
              <a:rPr lang="en-IN" sz="1200" dirty="0" err="1"/>
              <a:t>digitalRead</a:t>
            </a:r>
            <a:r>
              <a:rPr lang="en-IN" sz="1200" dirty="0"/>
              <a:t>(6) == 1)</a:t>
            </a:r>
          </a:p>
          <a:p>
            <a:r>
              <a:rPr lang="en-IN" sz="1200" dirty="0"/>
              <a:t>    {</a:t>
            </a:r>
          </a:p>
          <a:p>
            <a:r>
              <a:rPr lang="en-IN" sz="1200" dirty="0"/>
              <a:t>    }</a:t>
            </a:r>
          </a:p>
          <a:p>
            <a:r>
              <a:rPr lang="en-IN" sz="1200" dirty="0"/>
              <a:t>    start = 1;</a:t>
            </a:r>
          </a:p>
          <a:p>
            <a:r>
              <a:rPr lang="en-IN" sz="1200" dirty="0"/>
              <a:t>    </a:t>
            </a:r>
            <a:r>
              <a:rPr lang="en-IN" sz="1200" dirty="0" err="1"/>
              <a:t>digitalWrite</a:t>
            </a:r>
            <a:r>
              <a:rPr lang="en-IN" sz="1200" dirty="0"/>
              <a:t>(8,HIGH);        </a:t>
            </a:r>
          </a:p>
          <a:p>
            <a:r>
              <a:rPr lang="en-IN" sz="1200" dirty="0"/>
              <a:t>  }</a:t>
            </a:r>
          </a:p>
          <a:p>
            <a:r>
              <a:rPr lang="en-IN" sz="1200" dirty="0"/>
              <a:t>  }</a:t>
            </a:r>
          </a:p>
          <a:p>
            <a:r>
              <a:rPr lang="en-IN" sz="1200" dirty="0"/>
              <a:t>  if(</a:t>
            </a:r>
            <a:r>
              <a:rPr lang="en-IN" sz="1200" dirty="0" err="1"/>
              <a:t>digitalRead</a:t>
            </a:r>
            <a:r>
              <a:rPr lang="en-IN" sz="1200" dirty="0"/>
              <a:t>(6) == 1)</a:t>
            </a:r>
          </a:p>
          <a:p>
            <a:r>
              <a:rPr lang="en-IN" sz="1200" dirty="0"/>
              <a:t>  {</a:t>
            </a:r>
          </a:p>
          <a:p>
            <a:r>
              <a:rPr lang="en-IN" sz="1200" dirty="0"/>
              <a:t>    while(</a:t>
            </a:r>
            <a:r>
              <a:rPr lang="en-IN" sz="1200" dirty="0" err="1"/>
              <a:t>digitalRead</a:t>
            </a:r>
            <a:r>
              <a:rPr lang="en-IN" sz="1200" dirty="0"/>
              <a:t>(6) == 1)</a:t>
            </a:r>
          </a:p>
          <a:p>
            <a:r>
              <a:rPr lang="en-IN" sz="1200" dirty="0"/>
              <a:t>    {</a:t>
            </a:r>
          </a:p>
          <a:p>
            <a:r>
              <a:rPr lang="en-IN" sz="1200" dirty="0"/>
              <a:t>    }</a:t>
            </a:r>
          </a:p>
          <a:p>
            <a:r>
              <a:rPr lang="en-IN" sz="1200" dirty="0"/>
              <a:t>    start = 0;</a:t>
            </a:r>
          </a:p>
          <a:p>
            <a:r>
              <a:rPr lang="en-IN" sz="1200" dirty="0"/>
              <a:t>    </a:t>
            </a:r>
            <a:r>
              <a:rPr lang="en-IN" sz="1200" dirty="0" err="1"/>
              <a:t>digitalWrite</a:t>
            </a:r>
            <a:r>
              <a:rPr lang="en-IN" sz="1200" dirty="0"/>
              <a:t>(8,LOW);        </a:t>
            </a:r>
          </a:p>
          <a:p>
            <a:r>
              <a:rPr lang="en-IN" sz="1200" dirty="0"/>
              <a:t>  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7118" y="485522"/>
            <a:ext cx="39974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 while(engage == 1)</a:t>
            </a:r>
          </a:p>
          <a:p>
            <a:r>
              <a:rPr lang="en-IN" sz="1200" dirty="0"/>
              <a:t>  {</a:t>
            </a:r>
          </a:p>
          <a:p>
            <a:r>
              <a:rPr lang="en-IN" sz="1200" dirty="0"/>
              <a:t>  </a:t>
            </a:r>
            <a:r>
              <a:rPr lang="en-IN" sz="1200" dirty="0" err="1"/>
              <a:t>Serial.println</a:t>
            </a:r>
            <a:r>
              <a:rPr lang="en-IN" sz="1200" dirty="0"/>
              <a:t>(</a:t>
            </a:r>
            <a:r>
              <a:rPr lang="en-IN" sz="1200" dirty="0" err="1"/>
              <a:t>encodedValue</a:t>
            </a:r>
            <a:r>
              <a:rPr lang="en-IN" sz="1200" dirty="0"/>
              <a:t>);</a:t>
            </a:r>
          </a:p>
          <a:p>
            <a:r>
              <a:rPr lang="en-IN" sz="1200" dirty="0"/>
              <a:t> delay(100); </a:t>
            </a:r>
          </a:p>
          <a:p>
            <a:r>
              <a:rPr lang="en-IN" sz="1200" dirty="0"/>
              <a:t>  if(</a:t>
            </a:r>
            <a:r>
              <a:rPr lang="en-IN" sz="1200" dirty="0" err="1"/>
              <a:t>digitalRead</a:t>
            </a:r>
            <a:r>
              <a:rPr lang="en-IN" sz="1200" dirty="0"/>
              <a:t>(7) == 1)</a:t>
            </a:r>
          </a:p>
          <a:p>
            <a:r>
              <a:rPr lang="en-IN" sz="1200" dirty="0"/>
              <a:t>  {</a:t>
            </a:r>
          </a:p>
          <a:p>
            <a:r>
              <a:rPr lang="en-IN" sz="1200" dirty="0"/>
              <a:t>    while(</a:t>
            </a:r>
            <a:r>
              <a:rPr lang="en-IN" sz="1200" dirty="0" err="1"/>
              <a:t>digitalRead</a:t>
            </a:r>
            <a:r>
              <a:rPr lang="en-IN" sz="1200" dirty="0"/>
              <a:t>(7) == 1)</a:t>
            </a:r>
          </a:p>
          <a:p>
            <a:r>
              <a:rPr lang="en-IN" sz="1200" dirty="0"/>
              <a:t>    {</a:t>
            </a:r>
          </a:p>
          <a:p>
            <a:r>
              <a:rPr lang="en-IN" sz="1200" dirty="0"/>
              <a:t>    }</a:t>
            </a:r>
          </a:p>
          <a:p>
            <a:r>
              <a:rPr lang="en-IN" sz="1200" dirty="0"/>
              <a:t>    engage = 0;</a:t>
            </a:r>
          </a:p>
          <a:p>
            <a:r>
              <a:rPr lang="en-IN" sz="1200" dirty="0"/>
              <a:t>    </a:t>
            </a:r>
            <a:r>
              <a:rPr lang="en-IN" sz="1200" dirty="0" err="1"/>
              <a:t>digitalWrite</a:t>
            </a:r>
            <a:r>
              <a:rPr lang="en-IN" sz="1200" dirty="0"/>
              <a:t>(9,LOW);        </a:t>
            </a:r>
          </a:p>
          <a:p>
            <a:r>
              <a:rPr lang="en-IN" sz="1200" dirty="0"/>
              <a:t>  }</a:t>
            </a:r>
          </a:p>
          <a:p>
            <a:r>
              <a:rPr lang="en-IN" sz="1200" dirty="0"/>
              <a:t>  }</a:t>
            </a:r>
          </a:p>
          <a:p>
            <a:r>
              <a:rPr lang="en-IN" sz="1200" dirty="0"/>
              <a:t>  if(</a:t>
            </a:r>
            <a:r>
              <a:rPr lang="en-IN" sz="1200" dirty="0" err="1"/>
              <a:t>digitalRead</a:t>
            </a:r>
            <a:r>
              <a:rPr lang="en-IN" sz="1200" dirty="0"/>
              <a:t>(7) == 1)</a:t>
            </a:r>
          </a:p>
          <a:p>
            <a:r>
              <a:rPr lang="en-IN" sz="1200" dirty="0"/>
              <a:t>  {</a:t>
            </a:r>
          </a:p>
          <a:p>
            <a:r>
              <a:rPr lang="en-IN" sz="1200" dirty="0"/>
              <a:t>    while(</a:t>
            </a:r>
            <a:r>
              <a:rPr lang="en-IN" sz="1200" dirty="0" err="1"/>
              <a:t>digitalRead</a:t>
            </a:r>
            <a:r>
              <a:rPr lang="en-IN" sz="1200" dirty="0"/>
              <a:t>(7) == 1)</a:t>
            </a:r>
          </a:p>
          <a:p>
            <a:r>
              <a:rPr lang="en-IN" sz="1200" dirty="0"/>
              <a:t>    {</a:t>
            </a:r>
          </a:p>
          <a:p>
            <a:r>
              <a:rPr lang="en-IN" sz="1200" dirty="0"/>
              <a:t>    }</a:t>
            </a:r>
          </a:p>
          <a:p>
            <a:r>
              <a:rPr lang="en-IN" sz="1200" dirty="0"/>
              <a:t>    engage = 1;</a:t>
            </a:r>
          </a:p>
          <a:p>
            <a:r>
              <a:rPr lang="en-IN" sz="1200" dirty="0"/>
              <a:t>    </a:t>
            </a:r>
            <a:r>
              <a:rPr lang="en-IN" sz="1200" dirty="0" err="1"/>
              <a:t>digitalWrite</a:t>
            </a:r>
            <a:r>
              <a:rPr lang="en-IN" sz="1200" dirty="0"/>
              <a:t>(9,HIGH);        </a:t>
            </a:r>
          </a:p>
          <a:p>
            <a:r>
              <a:rPr lang="en-IN" sz="1200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5414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91" y="2215195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questions!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2306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127</TotalTime>
  <Words>362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Gesture controlled vehicle</vt:lpstr>
      <vt:lpstr>Planned Features</vt:lpstr>
      <vt:lpstr>Implemented features</vt:lpstr>
      <vt:lpstr>Hardware Used </vt:lpstr>
      <vt:lpstr>Cost Involved</vt:lpstr>
      <vt:lpstr>Changes</vt:lpstr>
      <vt:lpstr>Working</vt:lpstr>
      <vt:lpstr>PowerPoint Presentation</vt:lpstr>
      <vt:lpstr>questions!  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Gesture controlled vehicle</dc:title>
  <dc:creator>Sai Prasanth K</dc:creator>
  <cp:lastModifiedBy>Sai Prasanth K</cp:lastModifiedBy>
  <cp:revision>15</cp:revision>
  <dcterms:created xsi:type="dcterms:W3CDTF">2014-11-17T15:30:46Z</dcterms:created>
  <dcterms:modified xsi:type="dcterms:W3CDTF">2014-12-01T23:46:59Z</dcterms:modified>
</cp:coreProperties>
</file>